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0" r:id="rId13"/>
    <p:sldId id="261" r:id="rId14"/>
    <p:sldId id="262" r:id="rId15"/>
    <p:sldId id="263" r:id="rId16"/>
    <p:sldId id="269" r:id="rId17"/>
    <p:sldId id="268" r:id="rId18"/>
    <p:sldId id="270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14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10/12/2015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maetS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Presented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by </a:t>
            </a:r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Nick and Will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MySQL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PHPMyAdmin</a:t>
            </a:r>
            <a:endParaRPr lang="en-US" dirty="0" smtClean="0"/>
          </a:p>
          <a:p>
            <a:pPr lvl="1"/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18687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Java Web Server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JSP(</a:t>
            </a:r>
            <a:r>
              <a:rPr lang="en-US" dirty="0" err="1" smtClean="0"/>
              <a:t>JavaServer</a:t>
            </a:r>
            <a:r>
              <a:rPr lang="en-US" dirty="0" smtClean="0"/>
              <a:t> Page)</a:t>
            </a:r>
          </a:p>
          <a:p>
            <a:pPr lvl="1"/>
            <a:r>
              <a:rPr lang="en-US" dirty="0" smtClean="0"/>
              <a:t>Java embedded in HTML</a:t>
            </a:r>
          </a:p>
          <a:p>
            <a:pPr lvl="1"/>
            <a:r>
              <a:rPr lang="en-US" dirty="0" smtClean="0"/>
              <a:t>Templating dynamic web pages</a:t>
            </a:r>
          </a:p>
          <a:p>
            <a:r>
              <a:rPr lang="en-US" dirty="0" smtClean="0"/>
              <a:t>Database interaction</a:t>
            </a:r>
          </a:p>
          <a:p>
            <a:pPr lvl="1"/>
            <a:r>
              <a:rPr lang="en-US" dirty="0" smtClean="0"/>
              <a:t>JDBC(Java Database Connectivity)</a:t>
            </a:r>
          </a:p>
        </p:txBody>
      </p:sp>
    </p:spTree>
    <p:extLst>
      <p:ext uri="{BB962C8B-B14F-4D97-AF65-F5344CB8AC3E}">
        <p14:creationId xmlns:p14="http://schemas.microsoft.com/office/powerpoint/2010/main" val="417184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8389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911100"/>
            <a:ext cx="4174046" cy="4486930"/>
          </a:xfrm>
        </p:spPr>
      </p:pic>
    </p:spTree>
    <p:extLst>
      <p:ext uri="{BB962C8B-B14F-4D97-AF65-F5344CB8AC3E}">
        <p14:creationId xmlns:p14="http://schemas.microsoft.com/office/powerpoint/2010/main" val="6836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Recap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rgbClr val="FFFFFF">
              <a:alpha val="45098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 err="1" smtClean="0"/>
              <a:t>maetS</a:t>
            </a:r>
            <a:endParaRPr lang="en-US" sz="4400" b="1" dirty="0" smtClean="0"/>
          </a:p>
          <a:p>
            <a:pPr lvl="1"/>
            <a:r>
              <a:rPr lang="en-US" b="1" dirty="0" smtClean="0"/>
              <a:t>A web application to buy, sell and bid on </a:t>
            </a:r>
            <a:r>
              <a:rPr lang="en-US" b="1" dirty="0" smtClean="0"/>
              <a:t>games, merchandise, expansion packs, and user created </a:t>
            </a:r>
            <a:r>
              <a:rPr lang="en-US" b="1" dirty="0" smtClean="0"/>
              <a:t>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</a:t>
            </a:r>
            <a:r>
              <a:rPr lang="en-US" b="1" smtClean="0"/>
              <a:t>free</a:t>
            </a:r>
            <a:r>
              <a:rPr lang="en-US" b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 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Content Placeholder 7" descr="16158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 rot="20425820">
            <a:off x="5068295" y="2727266"/>
            <a:ext cx="1163216" cy="58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JJNW</a:t>
            </a:r>
            <a:endParaRPr lang="en-US" sz="3200" b="1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61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Added 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Shop</a:t>
            </a:r>
            <a:endParaRPr lang="en-US" b="1" u="sng" dirty="0" smtClean="0"/>
          </a:p>
          <a:p>
            <a:pPr lvl="1"/>
            <a:r>
              <a:rPr lang="en-US" dirty="0" smtClean="0"/>
              <a:t>User viewable shop displaying content for sale.</a:t>
            </a:r>
            <a:endParaRPr lang="en-US" dirty="0"/>
          </a:p>
          <a:p>
            <a:r>
              <a:rPr lang="en-US" b="1" u="sng" dirty="0"/>
              <a:t>Wish </a:t>
            </a:r>
            <a:r>
              <a:rPr lang="en-US" b="1" u="sng" dirty="0" smtClean="0"/>
              <a:t>list</a:t>
            </a:r>
          </a:p>
          <a:p>
            <a:pPr lvl="1"/>
            <a:r>
              <a:rPr lang="en-US" dirty="0" smtClean="0"/>
              <a:t>Users will be able to save and rank items for later purchase.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Wish List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find </a:t>
            </a:r>
            <a:r>
              <a:rPr lang="en-US" dirty="0"/>
              <a:t>a copy of the </a:t>
            </a:r>
            <a:r>
              <a:rPr lang="en-US" dirty="0" smtClean="0"/>
              <a:t>Pokémon </a:t>
            </a:r>
            <a:r>
              <a:rPr lang="en-US" dirty="0"/>
              <a:t>Master Trainer board game</a:t>
            </a:r>
          </a:p>
          <a:p>
            <a:pPr lvl="1"/>
            <a:r>
              <a:rPr lang="en-US" dirty="0"/>
              <a:t>The price is set to 200 dollars </a:t>
            </a:r>
            <a:r>
              <a:rPr lang="en-US" dirty="0" smtClean="0"/>
              <a:t>but you don’t currently have the funds</a:t>
            </a:r>
          </a:p>
          <a:p>
            <a:pPr lvl="1"/>
            <a:r>
              <a:rPr lang="en-US" dirty="0" smtClean="0"/>
              <a:t>You put </a:t>
            </a:r>
            <a:r>
              <a:rPr lang="en-US" dirty="0"/>
              <a:t>it on </a:t>
            </a:r>
            <a:r>
              <a:rPr lang="en-US" dirty="0" smtClean="0"/>
              <a:t>your wish list </a:t>
            </a:r>
            <a:r>
              <a:rPr lang="en-US" dirty="0"/>
              <a:t>so </a:t>
            </a:r>
            <a:r>
              <a:rPr lang="en-US" dirty="0" smtClean="0"/>
              <a:t>you </a:t>
            </a:r>
            <a:r>
              <a:rPr lang="en-US" dirty="0"/>
              <a:t>can easily go back and find it later</a:t>
            </a:r>
          </a:p>
          <a:p>
            <a:pPr lvl="1"/>
            <a:r>
              <a:rPr lang="en-US" dirty="0"/>
              <a:t>When the item is bought before </a:t>
            </a:r>
            <a:r>
              <a:rPr lang="en-US" dirty="0" smtClean="0"/>
              <a:t>you have a chance to buy, you </a:t>
            </a:r>
            <a:r>
              <a:rPr lang="en-US" dirty="0"/>
              <a:t>is notified via email and it is removed from </a:t>
            </a:r>
            <a:r>
              <a:rPr lang="en-US" dirty="0" smtClean="0"/>
              <a:t>your </a:t>
            </a:r>
            <a:r>
              <a:rPr lang="en-US" dirty="0"/>
              <a:t>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0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Personal Shop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 smtClean="0"/>
              <a:t>You decide </a:t>
            </a:r>
            <a:r>
              <a:rPr lang="en-US" dirty="0"/>
              <a:t>that </a:t>
            </a:r>
            <a:r>
              <a:rPr lang="en-US" dirty="0" smtClean="0"/>
              <a:t>you </a:t>
            </a:r>
            <a:r>
              <a:rPr lang="en-US" dirty="0"/>
              <a:t>have a lot of tabletop games </a:t>
            </a:r>
            <a:r>
              <a:rPr lang="en-US" dirty="0" smtClean="0"/>
              <a:t>you </a:t>
            </a:r>
            <a:r>
              <a:rPr lang="en-US" dirty="0"/>
              <a:t>will no longer be playing and would like to sell for some extra cash to support </a:t>
            </a:r>
            <a:r>
              <a:rPr lang="en-US" dirty="0" smtClean="0"/>
              <a:t>your </a:t>
            </a:r>
            <a:r>
              <a:rPr lang="en-US" dirty="0"/>
              <a:t>habit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your </a:t>
            </a:r>
            <a:r>
              <a:rPr lang="en-US" dirty="0"/>
              <a:t>profile and open a shop and put in all of </a:t>
            </a:r>
            <a:r>
              <a:rPr lang="en-US" dirty="0" smtClean="0"/>
              <a:t>your </a:t>
            </a:r>
            <a:r>
              <a:rPr lang="en-US" dirty="0"/>
              <a:t>extra games</a:t>
            </a:r>
          </a:p>
          <a:p>
            <a:pPr lvl="1"/>
            <a:r>
              <a:rPr lang="en-US" dirty="0" smtClean="0"/>
              <a:t>You can now </a:t>
            </a:r>
            <a:r>
              <a:rPr lang="en-US" dirty="0"/>
              <a:t>distribute this link to buyers and display all of </a:t>
            </a:r>
            <a:r>
              <a:rPr lang="en-US" dirty="0" smtClean="0"/>
              <a:t>your </a:t>
            </a:r>
            <a:r>
              <a:rPr lang="en-US" dirty="0"/>
              <a:t>items </a:t>
            </a:r>
            <a:r>
              <a:rPr lang="en-US" dirty="0" smtClean="0"/>
              <a:t>in one unified location</a:t>
            </a:r>
            <a:endParaRPr lang="en-US" dirty="0"/>
          </a:p>
          <a:p>
            <a:pPr lvl="1"/>
            <a:r>
              <a:rPr lang="en-US" dirty="0"/>
              <a:t>Users who find an item in this shop </a:t>
            </a:r>
            <a:r>
              <a:rPr lang="en-US" dirty="0" smtClean="0"/>
              <a:t>while using the  search feature </a:t>
            </a:r>
            <a:r>
              <a:rPr lang="en-US" dirty="0"/>
              <a:t>can also click a link and view the rest of the items </a:t>
            </a:r>
            <a:r>
              <a:rPr lang="en-US" dirty="0" smtClean="0"/>
              <a:t>in your </a:t>
            </a:r>
            <a:r>
              <a:rPr lang="en-US" dirty="0"/>
              <a:t>shop.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1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Sale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You just bought Minecraft and </a:t>
            </a:r>
            <a:r>
              <a:rPr lang="en-US" dirty="0" smtClean="0"/>
              <a:t>want </a:t>
            </a:r>
            <a:r>
              <a:rPr lang="en-US" dirty="0"/>
              <a:t>to get some mods</a:t>
            </a:r>
          </a:p>
          <a:p>
            <a:pPr lvl="1"/>
            <a:r>
              <a:rPr lang="en-US" dirty="0"/>
              <a:t>Browse to Minecraft-&gt;Mods</a:t>
            </a:r>
          </a:p>
          <a:p>
            <a:pPr lvl="1"/>
            <a:r>
              <a:rPr lang="en-US" dirty="0"/>
              <a:t>Find the mod you want and click “buy” </a:t>
            </a:r>
          </a:p>
          <a:p>
            <a:pPr lvl="1"/>
            <a:r>
              <a:rPr lang="en-US" dirty="0"/>
              <a:t>Check email </a:t>
            </a:r>
            <a:r>
              <a:rPr lang="en-US" dirty="0" smtClean="0"/>
              <a:t>for your </a:t>
            </a:r>
            <a:r>
              <a:rPr lang="en-US" dirty="0"/>
              <a:t>download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Auction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</a:t>
            </a:r>
            <a:r>
              <a:rPr lang="en-US" dirty="0"/>
              <a:t>a plush of </a:t>
            </a:r>
            <a:r>
              <a:rPr lang="en-US" dirty="0" err="1"/>
              <a:t>Rammus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/>
              <a:t>“</a:t>
            </a:r>
            <a:r>
              <a:rPr lang="en-US" dirty="0" err="1"/>
              <a:t>Rammus</a:t>
            </a:r>
            <a:r>
              <a:rPr lang="en-US" dirty="0"/>
              <a:t> plush” in </a:t>
            </a:r>
            <a:r>
              <a:rPr lang="en-US" dirty="0" smtClean="0"/>
              <a:t>the search </a:t>
            </a:r>
            <a:r>
              <a:rPr lang="en-US" dirty="0"/>
              <a:t>bar </a:t>
            </a:r>
          </a:p>
          <a:p>
            <a:pPr lvl="1"/>
            <a:r>
              <a:rPr lang="en-US" dirty="0" smtClean="0"/>
              <a:t>Click </a:t>
            </a:r>
            <a:r>
              <a:rPr lang="en-US" dirty="0"/>
              <a:t>on an auction </a:t>
            </a:r>
            <a:r>
              <a:rPr lang="en-US" dirty="0" smtClean="0"/>
              <a:t>listing </a:t>
            </a:r>
            <a:r>
              <a:rPr lang="en-US" dirty="0"/>
              <a:t>and </a:t>
            </a:r>
            <a:r>
              <a:rPr lang="en-US" dirty="0" smtClean="0"/>
              <a:t>enter </a:t>
            </a:r>
            <a:r>
              <a:rPr lang="en-US" dirty="0"/>
              <a:t>a bid</a:t>
            </a:r>
          </a:p>
          <a:p>
            <a:pPr lvl="1"/>
            <a:r>
              <a:rPr lang="en-US" dirty="0" smtClean="0"/>
              <a:t>Some time later, you are </a:t>
            </a:r>
            <a:r>
              <a:rPr lang="en-US" dirty="0"/>
              <a:t>notified by email that </a:t>
            </a:r>
            <a:r>
              <a:rPr lang="en-US" dirty="0" smtClean="0"/>
              <a:t>you were outbid</a:t>
            </a:r>
          </a:p>
          <a:p>
            <a:pPr lvl="1"/>
            <a:r>
              <a:rPr lang="en-US" dirty="0" smtClean="0"/>
              <a:t>Go to your bid history and place a higher bid</a:t>
            </a:r>
            <a:endParaRPr lang="en-US" dirty="0"/>
          </a:p>
          <a:p>
            <a:pPr lvl="1"/>
            <a:r>
              <a:rPr lang="en-US" dirty="0" smtClean="0"/>
              <a:t>Win the </a:t>
            </a:r>
            <a:r>
              <a:rPr lang="en-US" dirty="0" err="1" smtClean="0"/>
              <a:t>Rammus</a:t>
            </a:r>
            <a:r>
              <a:rPr lang="en-US" dirty="0" smtClean="0"/>
              <a:t> plush and then make the payment and receive </a:t>
            </a:r>
            <a:r>
              <a:rPr lang="en-US" dirty="0"/>
              <a:t>it in the 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Technical Survey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Front end:</a:t>
            </a:r>
          </a:p>
          <a:p>
            <a:pPr lvl="1"/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JavaScript</a:t>
            </a:r>
          </a:p>
          <a:p>
            <a:r>
              <a:rPr lang="en-US" dirty="0" smtClean="0"/>
              <a:t>Back end: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HTML5/CSS/JavaScript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Bootstrap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RequireJS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2501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447</Words>
  <Application>Microsoft Office PowerPoint</Application>
  <PresentationFormat>On-screen Show (4:3)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maetS</vt:lpstr>
      <vt:lpstr>Recap</vt:lpstr>
      <vt:lpstr>Added Functions</vt:lpstr>
      <vt:lpstr>Wish List Use Case</vt:lpstr>
      <vt:lpstr>Personal Shop Use Case</vt:lpstr>
      <vt:lpstr>Sale Item Use Case</vt:lpstr>
      <vt:lpstr>Auction Item Use Case</vt:lpstr>
      <vt:lpstr>Technical Survey</vt:lpstr>
      <vt:lpstr>HTML5/CSS/JavaScript</vt:lpstr>
      <vt:lpstr>MySQL</vt:lpstr>
      <vt:lpstr>Java Web Server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Entity-Relation Diagrams</vt:lpstr>
      <vt:lpstr>Thank you 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Nicholas Denaro</cp:lastModifiedBy>
  <cp:revision>26</cp:revision>
  <dcterms:created xsi:type="dcterms:W3CDTF">2015-09-15T15:13:24Z</dcterms:created>
  <dcterms:modified xsi:type="dcterms:W3CDTF">2015-10-12T17:29:30Z</dcterms:modified>
</cp:coreProperties>
</file>